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D8BB-F846-4DD3-86CA-2FF31CA33B96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27E6-A77E-4D74-9AAD-524F41E37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D8BB-F846-4DD3-86CA-2FF31CA33B96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27E6-A77E-4D74-9AAD-524F41E37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D8BB-F846-4DD3-86CA-2FF31CA33B96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27E6-A77E-4D74-9AAD-524F41E37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D8BB-F846-4DD3-86CA-2FF31CA33B96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27E6-A77E-4D74-9AAD-524F41E37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D8BB-F846-4DD3-86CA-2FF31CA33B96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27E6-A77E-4D74-9AAD-524F41E37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D8BB-F846-4DD3-86CA-2FF31CA33B96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27E6-A77E-4D74-9AAD-524F41E37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D8BB-F846-4DD3-86CA-2FF31CA33B96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27E6-A77E-4D74-9AAD-524F41E37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D8BB-F846-4DD3-86CA-2FF31CA33B96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27E6-A77E-4D74-9AAD-524F41E37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D8BB-F846-4DD3-86CA-2FF31CA33B96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27E6-A77E-4D74-9AAD-524F41E37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D8BB-F846-4DD3-86CA-2FF31CA33B96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27E6-A77E-4D74-9AAD-524F41E37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D8BB-F846-4DD3-86CA-2FF31CA33B96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727E6-A77E-4D74-9AAD-524F41E37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4D8BB-F846-4DD3-86CA-2FF31CA33B96}" type="datetimeFigureOut">
              <a:rPr lang="en-US" smtClean="0"/>
              <a:pPr/>
              <a:t>3/17/2014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727E6-A77E-4D74-9AAD-524F41E3770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img2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0"/>
            <a:ext cx="5299364" cy="6858000"/>
          </a:xfrm>
          <a:prstGeom prst="rect">
            <a:avLst/>
          </a:prstGeom>
        </p:spPr>
      </p:pic>
      <p:pic>
        <p:nvPicPr>
          <p:cNvPr id="7" name="Picture 6" descr="img2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0"/>
            <a:ext cx="44611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2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457200" y="0"/>
            <a:ext cx="5105400" cy="6858000"/>
          </a:xfrm>
        </p:spPr>
      </p:pic>
      <p:pic>
        <p:nvPicPr>
          <p:cNvPr id="5" name="Picture 4" descr="img2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800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2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09600" y="-76200"/>
            <a:ext cx="5334000" cy="6934200"/>
          </a:xfrm>
        </p:spPr>
      </p:pic>
      <p:pic>
        <p:nvPicPr>
          <p:cNvPr id="5" name="Picture 4" descr="img2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0"/>
            <a:ext cx="4800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2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04799" y="0"/>
            <a:ext cx="5029200" cy="6858000"/>
          </a:xfrm>
        </p:spPr>
      </p:pic>
      <p:pic>
        <p:nvPicPr>
          <p:cNvPr id="5" name="Picture 4" descr="img2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0"/>
            <a:ext cx="5029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2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81000" y="0"/>
            <a:ext cx="5105400" cy="6858000"/>
          </a:xfrm>
        </p:spPr>
      </p:pic>
      <p:pic>
        <p:nvPicPr>
          <p:cNvPr id="5" name="Picture 4" descr="img28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0"/>
            <a:ext cx="49183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2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52400" y="0"/>
            <a:ext cx="4724400" cy="6858000"/>
          </a:xfrm>
        </p:spPr>
      </p:pic>
      <p:pic>
        <p:nvPicPr>
          <p:cNvPr id="7" name="Picture 6" descr="img2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400" y="0"/>
            <a:ext cx="514696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2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52400" y="1"/>
            <a:ext cx="5105400" cy="6858000"/>
          </a:xfrm>
        </p:spPr>
      </p:pic>
      <p:pic>
        <p:nvPicPr>
          <p:cNvPr id="7" name="Picture 6" descr="img2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0"/>
            <a:ext cx="4648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2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28600" y="-1"/>
            <a:ext cx="5181600" cy="6948861"/>
          </a:xfrm>
        </p:spPr>
      </p:pic>
      <p:pic>
        <p:nvPicPr>
          <p:cNvPr id="7" name="Picture 6" descr="img2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0"/>
            <a:ext cx="5029200" cy="701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2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04799" y="0"/>
            <a:ext cx="5029199" cy="6878169"/>
          </a:xfrm>
        </p:spPr>
      </p:pic>
      <p:pic>
        <p:nvPicPr>
          <p:cNvPr id="7" name="Picture 6" descr="img2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0"/>
            <a:ext cx="47244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2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81000" y="1"/>
            <a:ext cx="5105400" cy="6858000"/>
          </a:xfrm>
        </p:spPr>
      </p:pic>
      <p:pic>
        <p:nvPicPr>
          <p:cNvPr id="7" name="Picture 6" descr="img2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0"/>
            <a:ext cx="4800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2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81000" y="0"/>
            <a:ext cx="5181601" cy="6858000"/>
          </a:xfrm>
        </p:spPr>
      </p:pic>
      <p:pic>
        <p:nvPicPr>
          <p:cNvPr id="5" name="Picture 4" descr="img2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0"/>
            <a:ext cx="48006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2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04800" y="1"/>
            <a:ext cx="5334000" cy="6858000"/>
          </a:xfrm>
        </p:spPr>
      </p:pic>
      <p:pic>
        <p:nvPicPr>
          <p:cNvPr id="5" name="Picture 4" descr="img2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0"/>
            <a:ext cx="4648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2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04800" y="1"/>
            <a:ext cx="5029200" cy="6858000"/>
          </a:xfrm>
        </p:spPr>
      </p:pic>
      <p:pic>
        <p:nvPicPr>
          <p:cNvPr id="5" name="Picture 4" descr="img2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0"/>
            <a:ext cx="50292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0</Words>
  <Application>Microsoft Office PowerPoint</Application>
  <PresentationFormat>On-screen Show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The Waggoners</dc:creator>
  <cp:lastModifiedBy>The Waggoners</cp:lastModifiedBy>
  <cp:revision>4</cp:revision>
  <dcterms:created xsi:type="dcterms:W3CDTF">2014-03-17T16:13:42Z</dcterms:created>
  <dcterms:modified xsi:type="dcterms:W3CDTF">2014-03-17T16:49:15Z</dcterms:modified>
</cp:coreProperties>
</file>