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5" r:id="rId3"/>
    <p:sldId id="266" r:id="rId4"/>
    <p:sldId id="262" r:id="rId5"/>
    <p:sldId id="263" r:id="rId6"/>
    <p:sldId id="264" r:id="rId7"/>
    <p:sldId id="260" r:id="rId8"/>
    <p:sldId id="261" r:id="rId9"/>
    <p:sldId id="268" r:id="rId10"/>
    <p:sldId id="269" r:id="rId11"/>
    <p:sldId id="258" r:id="rId12"/>
    <p:sldId id="257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9CD6A1-2B16-425A-9CAD-8AA8794FAB7D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11C22C-38B3-48FC-90C9-E724EEAA2A1D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pPr algn="l"/>
          <a:endParaRPr lang="en-US" sz="2800" dirty="0" smtClean="0">
            <a:latin typeface="+mn-lt"/>
            <a:cs typeface="Times New Roman" pitchFamily="18" charset="0"/>
          </a:endParaRPr>
        </a:p>
        <a:p>
          <a:pPr algn="l"/>
          <a:r>
            <a:rPr lang="en-US" sz="2400" dirty="0" smtClean="0">
              <a:latin typeface="+mn-lt"/>
              <a:cs typeface="Times New Roman" pitchFamily="18" charset="0"/>
            </a:rPr>
            <a:t>Reasoning</a:t>
          </a:r>
          <a:r>
            <a:rPr lang="en-US" sz="2800" dirty="0" smtClean="0">
              <a:latin typeface="+mn-lt"/>
              <a:cs typeface="Times New Roman" pitchFamily="18" charset="0"/>
            </a:rPr>
            <a:t> </a:t>
          </a:r>
          <a:endParaRPr lang="en-US" sz="2800" dirty="0">
            <a:latin typeface="+mn-lt"/>
            <a:cs typeface="Times New Roman" pitchFamily="18" charset="0"/>
          </a:endParaRPr>
        </a:p>
      </dgm:t>
    </dgm:pt>
    <dgm:pt modelId="{C68990AC-92C2-4FFD-99C1-4EDD97D81818}" type="parTrans" cxnId="{B6E69308-6653-4145-A2AE-C4F40584B8E4}">
      <dgm:prSet/>
      <dgm:spPr/>
      <dgm:t>
        <a:bodyPr/>
        <a:lstStyle/>
        <a:p>
          <a:endParaRPr lang="en-US"/>
        </a:p>
      </dgm:t>
    </dgm:pt>
    <dgm:pt modelId="{9F685832-48B9-4318-9ED8-DAE4C675A839}" type="sibTrans" cxnId="{B6E69308-6653-4145-A2AE-C4F40584B8E4}">
      <dgm:prSet/>
      <dgm:spPr/>
      <dgm:t>
        <a:bodyPr/>
        <a:lstStyle/>
        <a:p>
          <a:endParaRPr lang="en-US"/>
        </a:p>
      </dgm:t>
    </dgm:pt>
    <dgm:pt modelId="{8295AB91-0D20-4643-8AB2-E5265E748A1B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pPr algn="l">
            <a:spcBef>
              <a:spcPts val="600"/>
            </a:spcBef>
            <a:spcAft>
              <a:spcPts val="492"/>
            </a:spcAft>
          </a:pPr>
          <a:r>
            <a:rPr lang="en-US" sz="1800" dirty="0" smtClean="0">
              <a:latin typeface="Calibri" pitchFamily="34" charset="0"/>
              <a:cs typeface="Times New Roman" pitchFamily="18" charset="0"/>
            </a:rPr>
            <a:t>Communicating</a:t>
          </a:r>
        </a:p>
      </dgm:t>
    </dgm:pt>
    <dgm:pt modelId="{6FF964CA-8B93-440B-9775-E9D34B73A3C8}" type="parTrans" cxnId="{D012EBCE-D3DC-4AD1-98A8-C5F97455781C}">
      <dgm:prSet/>
      <dgm:spPr/>
      <dgm:t>
        <a:bodyPr/>
        <a:lstStyle/>
        <a:p>
          <a:endParaRPr lang="en-US"/>
        </a:p>
      </dgm:t>
    </dgm:pt>
    <dgm:pt modelId="{CB68DC87-907E-419B-A40A-BA47E0291727}" type="sibTrans" cxnId="{D012EBCE-D3DC-4AD1-98A8-C5F97455781C}">
      <dgm:prSet/>
      <dgm:spPr/>
      <dgm:t>
        <a:bodyPr/>
        <a:lstStyle/>
        <a:p>
          <a:endParaRPr lang="en-US"/>
        </a:p>
      </dgm:t>
    </dgm:pt>
    <dgm:pt modelId="{869D664E-4C47-4BEC-8D34-C8B778A4346E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pPr algn="l"/>
          <a:endParaRPr lang="en-US" sz="2800" dirty="0" smtClean="0">
            <a:latin typeface="+mn-lt"/>
            <a:cs typeface="Times New Roman" pitchFamily="18" charset="0"/>
          </a:endParaRPr>
        </a:p>
        <a:p>
          <a:pPr algn="l"/>
          <a:endParaRPr lang="en-US" sz="2800" dirty="0" smtClean="0">
            <a:latin typeface="+mn-lt"/>
            <a:cs typeface="Times New Roman" pitchFamily="18" charset="0"/>
          </a:endParaRPr>
        </a:p>
        <a:p>
          <a:pPr algn="l"/>
          <a:endParaRPr lang="en-US" sz="2800" dirty="0" smtClean="0">
            <a:latin typeface="+mn-lt"/>
            <a:cs typeface="Times New Roman" pitchFamily="18" charset="0"/>
          </a:endParaRPr>
        </a:p>
        <a:p>
          <a:pPr algn="l"/>
          <a:r>
            <a:rPr lang="en-US" sz="2400" dirty="0" smtClean="0">
              <a:latin typeface="+mn-lt"/>
              <a:cs typeface="Times New Roman" pitchFamily="18" charset="0"/>
            </a:rPr>
            <a:t>Gathering </a:t>
          </a:r>
          <a:r>
            <a:rPr lang="en-US" sz="2800" dirty="0" smtClean="0">
              <a:latin typeface="+mn-lt"/>
              <a:cs typeface="Times New Roman" pitchFamily="18" charset="0"/>
            </a:rPr>
            <a:t/>
          </a:r>
          <a:br>
            <a:rPr lang="en-US" sz="2800" dirty="0" smtClean="0">
              <a:latin typeface="+mn-lt"/>
              <a:cs typeface="Times New Roman" pitchFamily="18" charset="0"/>
            </a:rPr>
          </a:br>
          <a:endParaRPr lang="en-US" sz="2800" dirty="0">
            <a:latin typeface="+mn-lt"/>
            <a:cs typeface="Times New Roman" pitchFamily="18" charset="0"/>
          </a:endParaRPr>
        </a:p>
      </dgm:t>
    </dgm:pt>
    <dgm:pt modelId="{BA953610-A1D4-448B-B008-15C4184CBA95}" type="sibTrans" cxnId="{A3C1A462-466A-4875-A772-033FE5765715}">
      <dgm:prSet/>
      <dgm:spPr/>
      <dgm:t>
        <a:bodyPr/>
        <a:lstStyle/>
        <a:p>
          <a:endParaRPr lang="en-US"/>
        </a:p>
      </dgm:t>
    </dgm:pt>
    <dgm:pt modelId="{9B847929-742B-4D6F-BE11-785B460FF278}" type="parTrans" cxnId="{A3C1A462-466A-4875-A772-033FE5765715}">
      <dgm:prSet/>
      <dgm:spPr/>
      <dgm:t>
        <a:bodyPr/>
        <a:lstStyle/>
        <a:p>
          <a:endParaRPr lang="en-US"/>
        </a:p>
      </dgm:t>
    </dgm:pt>
    <dgm:pt modelId="{4287C79B-113B-425D-A4B3-D9791DED0E6C}" type="pres">
      <dgm:prSet presAssocID="{BF9CD6A1-2B16-425A-9CAD-8AA8794FAB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14B13C-E113-47A4-99F6-E5EE427C139C}" type="pres">
      <dgm:prSet presAssocID="{869D664E-4C47-4BEC-8D34-C8B778A4346E}" presName="circle1" presStyleLbl="node1" presStyleIdx="0" presStyleCnt="3" custScaleX="91166" custScaleY="118509" custLinFactNeighborX="-1131" custLinFactNeighborY="1230"/>
      <dgm:spPr>
        <a:solidFill>
          <a:srgbClr val="FF0000"/>
        </a:solidFill>
      </dgm:spPr>
    </dgm:pt>
    <dgm:pt modelId="{07489619-A951-434A-80B7-3EE327531133}" type="pres">
      <dgm:prSet presAssocID="{869D664E-4C47-4BEC-8D34-C8B778A4346E}" presName="space" presStyleCnt="0"/>
      <dgm:spPr/>
    </dgm:pt>
    <dgm:pt modelId="{F7CBD45D-73CC-4FA5-96E5-AD91774A9287}" type="pres">
      <dgm:prSet presAssocID="{869D664E-4C47-4BEC-8D34-C8B778A4346E}" presName="rect1" presStyleLbl="alignAcc1" presStyleIdx="0" presStyleCnt="3" custScaleX="109018" custScaleY="124478" custLinFactNeighborY="-1280"/>
      <dgm:spPr/>
      <dgm:t>
        <a:bodyPr/>
        <a:lstStyle/>
        <a:p>
          <a:endParaRPr lang="en-US"/>
        </a:p>
      </dgm:t>
    </dgm:pt>
    <dgm:pt modelId="{75B9260B-FAE7-4054-9D0F-9F82601A705E}" type="pres">
      <dgm:prSet presAssocID="{B211C22C-38B3-48FC-90C9-E724EEAA2A1D}" presName="vertSpace2" presStyleLbl="node1" presStyleIdx="0" presStyleCnt="3"/>
      <dgm:spPr/>
    </dgm:pt>
    <dgm:pt modelId="{AF02493E-406B-4A4C-9AEC-1D862CB4E286}" type="pres">
      <dgm:prSet presAssocID="{B211C22C-38B3-48FC-90C9-E724EEAA2A1D}" presName="circle2" presStyleLbl="node1" presStyleIdx="1" presStyleCnt="3" custScaleX="91469" custScaleY="118370" custLinFactNeighborX="-4685" custLinFactNeighborY="21806"/>
      <dgm:spPr>
        <a:solidFill>
          <a:srgbClr val="00B050"/>
        </a:solidFill>
      </dgm:spPr>
    </dgm:pt>
    <dgm:pt modelId="{DA849A80-2A56-4BC9-BE2F-E7F1EAD8CC88}" type="pres">
      <dgm:prSet presAssocID="{B211C22C-38B3-48FC-90C9-E724EEAA2A1D}" presName="rect2" presStyleLbl="alignAcc1" presStyleIdx="1" presStyleCnt="3" custScaleX="109015" custScaleY="116581" custLinFactNeighborX="-198" custLinFactNeighborY="22343"/>
      <dgm:spPr/>
      <dgm:t>
        <a:bodyPr/>
        <a:lstStyle/>
        <a:p>
          <a:endParaRPr lang="en-US"/>
        </a:p>
      </dgm:t>
    </dgm:pt>
    <dgm:pt modelId="{FE5A7C6E-6AFB-47CF-98A9-BC3793848370}" type="pres">
      <dgm:prSet presAssocID="{8295AB91-0D20-4643-8AB2-E5265E748A1B}" presName="vertSpace3" presStyleLbl="node1" presStyleIdx="1" presStyleCnt="3"/>
      <dgm:spPr/>
    </dgm:pt>
    <dgm:pt modelId="{0FB5A4C6-7763-4E89-8651-E36353CCE510}" type="pres">
      <dgm:prSet presAssocID="{8295AB91-0D20-4643-8AB2-E5265E748A1B}" presName="circle3" presStyleLbl="node1" presStyleIdx="2" presStyleCnt="3" custScaleX="77989" custScaleY="86092" custLinFactNeighborX="-7398" custLinFactNeighborY="91175"/>
      <dgm:spPr>
        <a:solidFill>
          <a:srgbClr val="7030A0"/>
        </a:solidFill>
      </dgm:spPr>
    </dgm:pt>
    <dgm:pt modelId="{B77D7E49-DBA4-4AC4-BE6F-D7BC5EAD7EA0}" type="pres">
      <dgm:prSet presAssocID="{8295AB91-0D20-4643-8AB2-E5265E748A1B}" presName="rect3" presStyleLbl="alignAcc1" presStyleIdx="2" presStyleCnt="3" custScaleX="107906" custScaleY="83218" custLinFactNeighborX="-7" custLinFactNeighborY="82283"/>
      <dgm:spPr/>
      <dgm:t>
        <a:bodyPr/>
        <a:lstStyle/>
        <a:p>
          <a:endParaRPr lang="en-US"/>
        </a:p>
      </dgm:t>
    </dgm:pt>
    <dgm:pt modelId="{B9C2CAD6-C7AF-41D9-9108-225B6127D6A7}" type="pres">
      <dgm:prSet presAssocID="{869D664E-4C47-4BEC-8D34-C8B778A434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6EA74-9645-4A4C-A189-9DD8C5B5ABBC}" type="pres">
      <dgm:prSet presAssocID="{B211C22C-38B3-48FC-90C9-E724EEAA2A1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5682E-508B-45F8-BE32-F0069D8B2ED4}" type="pres">
      <dgm:prSet presAssocID="{8295AB91-0D20-4643-8AB2-E5265E748A1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036E8D-B11D-4780-A499-59E81C031AF1}" type="presOf" srcId="{8295AB91-0D20-4643-8AB2-E5265E748A1B}" destId="{B8F5682E-508B-45F8-BE32-F0069D8B2ED4}" srcOrd="1" destOrd="0" presId="urn:microsoft.com/office/officeart/2005/8/layout/target3"/>
    <dgm:cxn modelId="{0B3D265F-ACCD-4943-B484-6F3E0034DE37}" type="presOf" srcId="{B211C22C-38B3-48FC-90C9-E724EEAA2A1D}" destId="{AD86EA74-9645-4A4C-A189-9DD8C5B5ABBC}" srcOrd="1" destOrd="0" presId="urn:microsoft.com/office/officeart/2005/8/layout/target3"/>
    <dgm:cxn modelId="{80DE76F9-E6D3-4771-9CE3-74B7DEEBD265}" type="presOf" srcId="{BF9CD6A1-2B16-425A-9CAD-8AA8794FAB7D}" destId="{4287C79B-113B-425D-A4B3-D9791DED0E6C}" srcOrd="0" destOrd="0" presId="urn:microsoft.com/office/officeart/2005/8/layout/target3"/>
    <dgm:cxn modelId="{A3C1A462-466A-4875-A772-033FE5765715}" srcId="{BF9CD6A1-2B16-425A-9CAD-8AA8794FAB7D}" destId="{869D664E-4C47-4BEC-8D34-C8B778A4346E}" srcOrd="0" destOrd="0" parTransId="{9B847929-742B-4D6F-BE11-785B460FF278}" sibTransId="{BA953610-A1D4-448B-B008-15C4184CBA95}"/>
    <dgm:cxn modelId="{87A57BA3-531B-4DC9-8CBD-D8135C66923D}" type="presOf" srcId="{869D664E-4C47-4BEC-8D34-C8B778A4346E}" destId="{B9C2CAD6-C7AF-41D9-9108-225B6127D6A7}" srcOrd="1" destOrd="0" presId="urn:microsoft.com/office/officeart/2005/8/layout/target3"/>
    <dgm:cxn modelId="{3E52762E-138B-4363-B6F6-0A3F45CA448C}" type="presOf" srcId="{869D664E-4C47-4BEC-8D34-C8B778A4346E}" destId="{F7CBD45D-73CC-4FA5-96E5-AD91774A9287}" srcOrd="0" destOrd="0" presId="urn:microsoft.com/office/officeart/2005/8/layout/target3"/>
    <dgm:cxn modelId="{0F783527-EAAD-4F29-9836-195DE3DDED03}" type="presOf" srcId="{8295AB91-0D20-4643-8AB2-E5265E748A1B}" destId="{B77D7E49-DBA4-4AC4-BE6F-D7BC5EAD7EA0}" srcOrd="0" destOrd="0" presId="urn:microsoft.com/office/officeart/2005/8/layout/target3"/>
    <dgm:cxn modelId="{D012EBCE-D3DC-4AD1-98A8-C5F97455781C}" srcId="{BF9CD6A1-2B16-425A-9CAD-8AA8794FAB7D}" destId="{8295AB91-0D20-4643-8AB2-E5265E748A1B}" srcOrd="2" destOrd="0" parTransId="{6FF964CA-8B93-440B-9775-E9D34B73A3C8}" sibTransId="{CB68DC87-907E-419B-A40A-BA47E0291727}"/>
    <dgm:cxn modelId="{B6E69308-6653-4145-A2AE-C4F40584B8E4}" srcId="{BF9CD6A1-2B16-425A-9CAD-8AA8794FAB7D}" destId="{B211C22C-38B3-48FC-90C9-E724EEAA2A1D}" srcOrd="1" destOrd="0" parTransId="{C68990AC-92C2-4FFD-99C1-4EDD97D81818}" sibTransId="{9F685832-48B9-4318-9ED8-DAE4C675A839}"/>
    <dgm:cxn modelId="{AC63A3E6-B515-4C98-8F2E-576FA10A2CC0}" type="presOf" srcId="{B211C22C-38B3-48FC-90C9-E724EEAA2A1D}" destId="{DA849A80-2A56-4BC9-BE2F-E7F1EAD8CC88}" srcOrd="0" destOrd="0" presId="urn:microsoft.com/office/officeart/2005/8/layout/target3"/>
    <dgm:cxn modelId="{06C84BAE-D786-415D-AD80-6DE676F6A72C}" type="presParOf" srcId="{4287C79B-113B-425D-A4B3-D9791DED0E6C}" destId="{5314B13C-E113-47A4-99F6-E5EE427C139C}" srcOrd="0" destOrd="0" presId="urn:microsoft.com/office/officeart/2005/8/layout/target3"/>
    <dgm:cxn modelId="{AD8A8DFA-8B36-4BAB-A35E-AAE2B977677C}" type="presParOf" srcId="{4287C79B-113B-425D-A4B3-D9791DED0E6C}" destId="{07489619-A951-434A-80B7-3EE327531133}" srcOrd="1" destOrd="0" presId="urn:microsoft.com/office/officeart/2005/8/layout/target3"/>
    <dgm:cxn modelId="{D08C022C-9B6A-4C87-8769-95BF18D6942F}" type="presParOf" srcId="{4287C79B-113B-425D-A4B3-D9791DED0E6C}" destId="{F7CBD45D-73CC-4FA5-96E5-AD91774A9287}" srcOrd="2" destOrd="0" presId="urn:microsoft.com/office/officeart/2005/8/layout/target3"/>
    <dgm:cxn modelId="{97F29ED0-735E-4671-968B-A6FB0A2AA894}" type="presParOf" srcId="{4287C79B-113B-425D-A4B3-D9791DED0E6C}" destId="{75B9260B-FAE7-4054-9D0F-9F82601A705E}" srcOrd="3" destOrd="0" presId="urn:microsoft.com/office/officeart/2005/8/layout/target3"/>
    <dgm:cxn modelId="{7767DDC3-44DC-4CEE-9040-0DB3CED5D349}" type="presParOf" srcId="{4287C79B-113B-425D-A4B3-D9791DED0E6C}" destId="{AF02493E-406B-4A4C-9AEC-1D862CB4E286}" srcOrd="4" destOrd="0" presId="urn:microsoft.com/office/officeart/2005/8/layout/target3"/>
    <dgm:cxn modelId="{77BDD3EF-2457-4097-BAD2-3AA746A1058E}" type="presParOf" srcId="{4287C79B-113B-425D-A4B3-D9791DED0E6C}" destId="{DA849A80-2A56-4BC9-BE2F-E7F1EAD8CC88}" srcOrd="5" destOrd="0" presId="urn:microsoft.com/office/officeart/2005/8/layout/target3"/>
    <dgm:cxn modelId="{2274B2C7-CC94-4121-BC45-FCF6A0095A61}" type="presParOf" srcId="{4287C79B-113B-425D-A4B3-D9791DED0E6C}" destId="{FE5A7C6E-6AFB-47CF-98A9-BC3793848370}" srcOrd="6" destOrd="0" presId="urn:microsoft.com/office/officeart/2005/8/layout/target3"/>
    <dgm:cxn modelId="{635012DC-186D-4F62-9991-C5B36A31D1CD}" type="presParOf" srcId="{4287C79B-113B-425D-A4B3-D9791DED0E6C}" destId="{0FB5A4C6-7763-4E89-8651-E36353CCE510}" srcOrd="7" destOrd="0" presId="urn:microsoft.com/office/officeart/2005/8/layout/target3"/>
    <dgm:cxn modelId="{A579BF2B-25DB-4F16-A629-4E5B4AFAE49E}" type="presParOf" srcId="{4287C79B-113B-425D-A4B3-D9791DED0E6C}" destId="{B77D7E49-DBA4-4AC4-BE6F-D7BC5EAD7EA0}" srcOrd="8" destOrd="0" presId="urn:microsoft.com/office/officeart/2005/8/layout/target3"/>
    <dgm:cxn modelId="{AEBF75D3-9028-4120-A6BD-B4BF28F474BE}" type="presParOf" srcId="{4287C79B-113B-425D-A4B3-D9791DED0E6C}" destId="{B9C2CAD6-C7AF-41D9-9108-225B6127D6A7}" srcOrd="9" destOrd="0" presId="urn:microsoft.com/office/officeart/2005/8/layout/target3"/>
    <dgm:cxn modelId="{F16BA58F-B17C-4F7F-A3EF-F75DAF4624CE}" type="presParOf" srcId="{4287C79B-113B-425D-A4B3-D9791DED0E6C}" destId="{AD86EA74-9645-4A4C-A189-9DD8C5B5ABBC}" srcOrd="10" destOrd="0" presId="urn:microsoft.com/office/officeart/2005/8/layout/target3"/>
    <dgm:cxn modelId="{48B24AD0-4E2B-413F-B32A-3BDFEE396AD8}" type="presParOf" srcId="{4287C79B-113B-425D-A4B3-D9791DED0E6C}" destId="{B8F5682E-508B-45F8-BE32-F0069D8B2ED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4B13C-E113-47A4-99F6-E5EE427C139C}">
      <dsp:nvSpPr>
        <dsp:cNvPr id="0" name=""/>
        <dsp:cNvSpPr/>
      </dsp:nvSpPr>
      <dsp:spPr>
        <a:xfrm>
          <a:off x="-196169" y="26807"/>
          <a:ext cx="4754810" cy="6180898"/>
        </a:xfrm>
        <a:prstGeom prst="pie">
          <a:avLst>
            <a:gd name="adj1" fmla="val 5400000"/>
            <a:gd name="adj2" fmla="val 162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BD45D-73CC-4FA5-96E5-AD91774A9287}">
      <dsp:nvSpPr>
        <dsp:cNvPr id="0" name=""/>
        <dsp:cNvSpPr/>
      </dsp:nvSpPr>
      <dsp:spPr>
        <a:xfrm>
          <a:off x="2196229" y="0"/>
          <a:ext cx="6633539" cy="6492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+mn-lt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+mn-lt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+mn-lt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  <a:cs typeface="Times New Roman" pitchFamily="18" charset="0"/>
            </a:rPr>
            <a:t>Gathering </a:t>
          </a:r>
          <a:r>
            <a:rPr lang="en-US" sz="2800" kern="1200" dirty="0" smtClean="0">
              <a:latin typeface="+mn-lt"/>
              <a:cs typeface="Times New Roman" pitchFamily="18" charset="0"/>
            </a:rPr>
            <a:t/>
          </a:r>
          <a:br>
            <a:rPr lang="en-US" sz="2800" kern="1200" dirty="0" smtClean="0">
              <a:latin typeface="+mn-lt"/>
              <a:cs typeface="Times New Roman" pitchFamily="18" charset="0"/>
            </a:rPr>
          </a:br>
          <a:endParaRPr lang="en-US" sz="2800" kern="1200" dirty="0">
            <a:latin typeface="+mn-lt"/>
            <a:cs typeface="Times New Roman" pitchFamily="18" charset="0"/>
          </a:endParaRPr>
        </a:p>
      </dsp:txBody>
      <dsp:txXfrm>
        <a:off x="2196229" y="0"/>
        <a:ext cx="6633539" cy="1947668"/>
      </dsp:txXfrm>
    </dsp:sp>
    <dsp:sp modelId="{AF02493E-406B-4A4C-9AEC-1D862CB4E286}">
      <dsp:nvSpPr>
        <dsp:cNvPr id="0" name=""/>
        <dsp:cNvSpPr/>
      </dsp:nvSpPr>
      <dsp:spPr>
        <a:xfrm>
          <a:off x="616714" y="2523629"/>
          <a:ext cx="3100895" cy="4012867"/>
        </a:xfrm>
        <a:prstGeom prst="pie">
          <a:avLst>
            <a:gd name="adj1" fmla="val 5400000"/>
            <a:gd name="adj2" fmla="val 162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49A80-2A56-4BC9-BE2F-E7F1EAD8CC88}">
      <dsp:nvSpPr>
        <dsp:cNvPr id="0" name=""/>
        <dsp:cNvSpPr/>
      </dsp:nvSpPr>
      <dsp:spPr>
        <a:xfrm>
          <a:off x="2184273" y="2540021"/>
          <a:ext cx="6633356" cy="39522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+mn-lt"/>
            <a:cs typeface="Times New Roman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+mn-lt"/>
              <a:cs typeface="Times New Roman" pitchFamily="18" charset="0"/>
            </a:rPr>
            <a:t>Reasoning</a:t>
          </a:r>
          <a:r>
            <a:rPr lang="en-US" sz="2800" kern="1200" dirty="0" smtClean="0">
              <a:latin typeface="+mn-lt"/>
              <a:cs typeface="Times New Roman" pitchFamily="18" charset="0"/>
            </a:rPr>
            <a:t> </a:t>
          </a:r>
          <a:endParaRPr lang="en-US" sz="2800" kern="1200" dirty="0">
            <a:latin typeface="+mn-lt"/>
            <a:cs typeface="Times New Roman" pitchFamily="18" charset="0"/>
          </a:endParaRPr>
        </a:p>
      </dsp:txBody>
      <dsp:txXfrm>
        <a:off x="2184273" y="2540021"/>
        <a:ext cx="6633356" cy="1824100"/>
      </dsp:txXfrm>
    </dsp:sp>
    <dsp:sp modelId="{0FB5A4C6-7763-4E89-8651-E36353CCE510}">
      <dsp:nvSpPr>
        <dsp:cNvPr id="0" name=""/>
        <dsp:cNvSpPr/>
      </dsp:nvSpPr>
      <dsp:spPr>
        <a:xfrm>
          <a:off x="1572508" y="5168223"/>
          <a:ext cx="1220265" cy="1347050"/>
        </a:xfrm>
        <a:prstGeom prst="pie">
          <a:avLst>
            <a:gd name="adj1" fmla="val 54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D7E49-DBA4-4AC4-BE6F-D7BC5EAD7EA0}">
      <dsp:nvSpPr>
        <dsp:cNvPr id="0" name=""/>
        <dsp:cNvSpPr/>
      </dsp:nvSpPr>
      <dsp:spPr>
        <a:xfrm>
          <a:off x="2229635" y="5190157"/>
          <a:ext cx="6565876" cy="13020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ts val="492"/>
            </a:spcAft>
          </a:pPr>
          <a:r>
            <a:rPr lang="en-US" sz="1800" kern="1200" dirty="0" smtClean="0">
              <a:latin typeface="Calibri" pitchFamily="34" charset="0"/>
              <a:cs typeface="Times New Roman" pitchFamily="18" charset="0"/>
            </a:rPr>
            <a:t>Communicating</a:t>
          </a:r>
        </a:p>
      </dsp:txBody>
      <dsp:txXfrm>
        <a:off x="2229635" y="5190157"/>
        <a:ext cx="6565876" cy="1302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5294A-F50A-4DAC-B792-3AD3AFEB3665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48E7F-0453-4ACC-B446-AB9DFDF53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6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3F4A1-7BD5-454B-8F37-953B0DFDD3A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5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r>
              <a:rPr lang="en-US" baseline="0" dirty="0" smtClean="0"/>
              <a:t> must provide teachers with a way to engage student is all aspects of science.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666CB-3CF9-479F-9FA5-2E0A82B7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52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Looking deeper at “effective oral and written communication . . . As we did with digital literacy a moment ago….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It has long been assumed that students need effective oral and written communication, however, specific subsets of communication skills are identified from the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CS perspective.  This is referred to as </a:t>
            </a:r>
          </a:p>
          <a:p>
            <a:r>
              <a:rPr lang="en-US" altLang="en-US" dirty="0" smtClean="0"/>
              <a:t>“COMPLEX COMMUNICATION”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Complex communication skills for the 21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 century would include the focus on </a:t>
            </a:r>
          </a:p>
          <a:p>
            <a:pPr>
              <a:spcAft>
                <a:spcPts val="593"/>
              </a:spcAft>
              <a:buFontTx/>
              <a:buChar char="•"/>
            </a:pPr>
            <a:r>
              <a:rPr lang="en-US" altLang="en-US" dirty="0" smtClean="0"/>
              <a:t>  negotiation</a:t>
            </a:r>
          </a:p>
          <a:p>
            <a:pPr>
              <a:spcAft>
                <a:spcPts val="593"/>
              </a:spcAft>
              <a:buFontTx/>
              <a:buChar char="•"/>
            </a:pPr>
            <a:r>
              <a:rPr lang="en-US" altLang="en-US" dirty="0" smtClean="0"/>
              <a:t>  persuading</a:t>
            </a:r>
          </a:p>
          <a:p>
            <a:pPr>
              <a:spcAft>
                <a:spcPts val="593"/>
              </a:spcAft>
              <a:buFontTx/>
              <a:buChar char="•"/>
            </a:pPr>
            <a:r>
              <a:rPr lang="en-US" altLang="en-US" dirty="0" smtClean="0"/>
              <a:t>  interpreting information</a:t>
            </a:r>
          </a:p>
          <a:p>
            <a:pPr>
              <a:spcAft>
                <a:spcPts val="593"/>
              </a:spcAft>
              <a:buFontTx/>
              <a:buChar char="•"/>
            </a:pPr>
            <a:r>
              <a:rPr lang="en-US" altLang="en-US" dirty="0" smtClean="0"/>
              <a:t>  trust building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773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37514926" indent="-37062750" defTabSz="913773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45217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9043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13565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180870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4C2EA530-C7FC-44D1-B9B7-D04B0CAC78E8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3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4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2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6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4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3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8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2A42C-8422-4619-92A7-FD9F23E79C54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C3CFA-059E-41C2-957C-7433657D1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9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terryrhodes1scienc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erry.rhodes@education.ky.gov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5391325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0"/>
            <a:ext cx="9144000" cy="34243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200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UPDATES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2" r="7566"/>
          <a:stretch/>
        </p:blipFill>
        <p:spPr>
          <a:xfrm>
            <a:off x="609600" y="4641594"/>
            <a:ext cx="1716658" cy="2216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562600"/>
            <a:ext cx="2313619" cy="9420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4826675"/>
            <a:ext cx="47727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Terry Rhodes</a:t>
            </a:r>
            <a:br>
              <a:rPr lang="en-US" dirty="0" smtClean="0"/>
            </a:br>
            <a:r>
              <a:rPr lang="en-US" dirty="0" smtClean="0"/>
              <a:t>Regional Science Network Instructional Specialist</a:t>
            </a:r>
            <a:br>
              <a:rPr lang="en-US" dirty="0" smtClean="0"/>
            </a:br>
            <a:r>
              <a:rPr lang="en-US" dirty="0" smtClean="0">
                <a:hlinkClick r:id="rId6"/>
              </a:rPr>
              <a:t>terry.rhodes@education.ky.gov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Cell: 859-585-7762</a:t>
            </a:r>
            <a:br>
              <a:rPr lang="en-US" dirty="0" smtClean="0"/>
            </a:br>
            <a:r>
              <a:rPr lang="en-US" dirty="0" smtClean="0"/>
              <a:t>Web: </a:t>
            </a:r>
            <a:r>
              <a:rPr lang="en-US" dirty="0" smtClean="0">
                <a:hlinkClick r:id="rId7"/>
              </a:rPr>
              <a:t>www.terryrhodes1science.com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908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October KSLN</a:t>
            </a:r>
          </a:p>
          <a:p>
            <a:pPr algn="ctr"/>
            <a:endParaRPr lang="en-US" sz="4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Article-”This is not a lesson plan”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Reflections on Lesson Plan Ideas implemented since last meeting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Waves 3-Dimensional Lesson Idea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Looking at assessments through 3-D lens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Designing Assessments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Science Formative Assessments</a:t>
            </a:r>
          </a:p>
          <a:p>
            <a:endParaRPr lang="en-US" sz="3200" dirty="0" smtClean="0"/>
          </a:p>
          <a:p>
            <a:pPr algn="ctr"/>
            <a:endParaRPr lang="en-US" sz="4800" dirty="0"/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884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7010400" cy="830263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0" dirty="0" smtClean="0"/>
              <a:t>Seven </a:t>
            </a:r>
            <a:r>
              <a:rPr lang="en-US" altLang="en-US" dirty="0" smtClean="0"/>
              <a:t>Essential</a:t>
            </a:r>
            <a:r>
              <a:rPr lang="en-US" altLang="en-US" b="0" dirty="0" smtClean="0"/>
              <a:t> Skills for </a:t>
            </a:r>
            <a:br>
              <a:rPr lang="en-US" altLang="en-US" b="0" dirty="0" smtClean="0"/>
            </a:br>
            <a:r>
              <a:rPr lang="en-US" altLang="en-US" dirty="0" smtClean="0"/>
              <a:t>Today’s Students</a:t>
            </a:r>
            <a:r>
              <a:rPr lang="en-US" altLang="en-US" sz="3600" b="0" dirty="0" smtClean="0"/>
              <a:t/>
            </a:r>
            <a:br>
              <a:rPr lang="en-US" altLang="en-US" sz="3600" b="0" dirty="0" smtClean="0"/>
            </a:br>
            <a:endParaRPr lang="en-US" altLang="en-US" sz="1600" b="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6781800" cy="35052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Critical thinking and problem-solving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Collaboration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Agility and adaptability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Initiative and entrepreneurialism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Effective oral and written communication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Accessing and analyzing information</a:t>
            </a:r>
          </a:p>
          <a:p>
            <a:pPr eaLnBrk="1" hangingPunct="1">
              <a:buFont typeface="Wingdings" pitchFamily="-65" charset="2"/>
              <a:buChar char="ü"/>
            </a:pPr>
            <a:r>
              <a:rPr lang="en-US" altLang="en-US" sz="3200" b="0" dirty="0" smtClean="0"/>
              <a:t>Curiosity and imagination</a:t>
            </a:r>
          </a:p>
        </p:txBody>
      </p:sp>
    </p:spTree>
    <p:extLst>
      <p:ext uri="{BB962C8B-B14F-4D97-AF65-F5344CB8AC3E}">
        <p14:creationId xmlns:p14="http://schemas.microsoft.com/office/powerpoint/2010/main" val="378624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382" y="511314"/>
            <a:ext cx="7391399" cy="70788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4000" u="sng" dirty="0">
                <a:hlinkClick r:id="rId2"/>
              </a:rPr>
              <a:t>http://vimeo.com/53913251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54181" y="1197766"/>
            <a:ext cx="75437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Attribute 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r>
              <a:rPr lang="en-US" sz="3600" dirty="0" smtClean="0"/>
              <a:t>As a table, look at the attributes and</a:t>
            </a:r>
            <a:endParaRPr lang="en-US" sz="1200" dirty="0" smtClean="0"/>
          </a:p>
          <a:p>
            <a:r>
              <a:rPr lang="en-US" sz="3600" dirty="0"/>
              <a:t>d</a:t>
            </a:r>
            <a:r>
              <a:rPr lang="en-US" sz="3600" dirty="0" smtClean="0"/>
              <a:t>iscuss reflection questions in terms of the attributes…how can we make the shift to equipping our students for success in the classroom and beyond?</a:t>
            </a:r>
          </a:p>
          <a:p>
            <a:pPr algn="ctr"/>
            <a:endParaRPr lang="en-US" sz="5400" dirty="0"/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72675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ven skills questions [Read-Only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22278" r="23787" b="5392"/>
          <a:stretch/>
        </p:blipFill>
        <p:spPr>
          <a:xfrm>
            <a:off x="0" y="1"/>
            <a:ext cx="9144000" cy="682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7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491" y="152400"/>
            <a:ext cx="723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CKEC Alternate Aligned Science Standards Plan</a:t>
            </a:r>
          </a:p>
          <a:p>
            <a:pPr algn="ctr"/>
            <a:r>
              <a:rPr lang="en-US" sz="2800" dirty="0"/>
              <a:t>2014 – 2015</a:t>
            </a:r>
          </a:p>
          <a:p>
            <a:pPr algn="ctr"/>
            <a:r>
              <a:rPr lang="en-US" sz="2800" dirty="0"/>
              <a:t>Sally Miracle &amp; Terry Rhodes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1905000"/>
            <a:ext cx="8915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Hold </a:t>
            </a:r>
            <a:r>
              <a:rPr lang="en-US" sz="2400" dirty="0"/>
              <a:t>summer trainings on the new science standards – the same info would be presented at both sessions to allow teachers to attend either date.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Have all teachers together (do not separate by levels)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Present to teachers on the progressions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What is the progression assessing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The deconstructed standards/progressions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2 – 3 hands on experiences for each aligned standard in each progression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/>
              <a:t>Resources for each progression</a:t>
            </a:r>
          </a:p>
          <a:p>
            <a:pPr lvl="3"/>
            <a:r>
              <a:rPr lang="en-US" sz="2400" dirty="0"/>
              <a:t>Videos, Books, Works samples, websites,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Give </a:t>
            </a:r>
            <a:r>
              <a:rPr lang="en-US" sz="2400" dirty="0"/>
              <a:t>them an Alternate Aligned Science Vocabulary dictionary</a:t>
            </a:r>
          </a:p>
        </p:txBody>
      </p:sp>
    </p:spTree>
    <p:extLst>
      <p:ext uri="{BB962C8B-B14F-4D97-AF65-F5344CB8AC3E}">
        <p14:creationId xmlns:p14="http://schemas.microsoft.com/office/powerpoint/2010/main" val="413731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713849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Alternate  Science Standards Progressions</a:t>
            </a:r>
          </a:p>
          <a:p>
            <a:endParaRPr lang="en-US" sz="3200" dirty="0" smtClean="0"/>
          </a:p>
          <a:p>
            <a:r>
              <a:rPr lang="en-US" sz="2800" dirty="0" smtClean="0"/>
              <a:t>Earth Science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4-ESS2-1	6-ESS2-4     HS-ESS2-5</a:t>
            </a:r>
          </a:p>
          <a:p>
            <a:r>
              <a:rPr lang="en-US" sz="2800" dirty="0" smtClean="0"/>
              <a:t>Engineering and Technology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3-5-ETS1-1	MS-ETS1-1   HS-ETS1-3</a:t>
            </a:r>
          </a:p>
          <a:p>
            <a:r>
              <a:rPr lang="en-US" sz="2800" dirty="0" smtClean="0"/>
              <a:t>Life Science 1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3LS1-1	7-LS1-5       HS-LS4-5</a:t>
            </a:r>
          </a:p>
          <a:p>
            <a:r>
              <a:rPr lang="en-US" sz="2800" dirty="0" smtClean="0"/>
              <a:t>Life Science 2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3LS4-3	6-LS2-2       HS-LS2-6</a:t>
            </a:r>
          </a:p>
          <a:p>
            <a:r>
              <a:rPr lang="en-US" sz="2800" dirty="0" smtClean="0"/>
              <a:t>Physical Science 1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2-PS1-1	7-PS1-2       HS-PS1-2</a:t>
            </a:r>
          </a:p>
          <a:p>
            <a:r>
              <a:rPr lang="en-US" sz="2800" dirty="0" smtClean="0"/>
              <a:t>Physical Science2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3-PS2-2	6-PS2-2       HS-PS2-3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340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rade 4 Science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9" t="23900" r="33093" b="10135"/>
          <a:stretch/>
        </p:blipFill>
        <p:spPr>
          <a:xfrm>
            <a:off x="-34580" y="0"/>
            <a:ext cx="9178580" cy="6800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7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de 7 Science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9" t="16627" r="11642" b="208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6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e 11 High School Science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5" t="16361" r="12376" b="3390"/>
          <a:stretch/>
        </p:blipFill>
        <p:spPr>
          <a:xfrm>
            <a:off x="0" y="0"/>
            <a:ext cx="9144000" cy="686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8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998530825"/>
              </p:ext>
            </p:extLst>
          </p:nvPr>
        </p:nvGraphicFramePr>
        <p:xfrm>
          <a:off x="264261" y="160512"/>
          <a:ext cx="8692587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162930" y="714792"/>
            <a:ext cx="43004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lvl="0" indent="-231775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Obtain Information</a:t>
            </a:r>
            <a:endParaRPr lang="en-US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231775" lvl="0" indent="-231775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Ask Questions/Define Problems</a:t>
            </a:r>
          </a:p>
          <a:p>
            <a:pPr marL="231775" lvl="0" indent="-231775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Plan &amp; Carry Out Investigations</a:t>
            </a:r>
          </a:p>
          <a:p>
            <a:pPr marL="231775" lvl="0" indent="-231775">
              <a:buFont typeface="Arial" pitchFamily="34" charset="0"/>
              <a:buChar char="•"/>
              <a:defRPr/>
            </a:pPr>
            <a:r>
              <a:rPr lang="en-US" sz="2000" b="1" i="1" dirty="0" smtClean="0">
                <a:solidFill>
                  <a:srgbClr val="3366FF"/>
                </a:solidFill>
                <a:latin typeface="Calibri" pitchFamily="34" charset="0"/>
              </a:rPr>
              <a:t>Use Models to Gather Data</a:t>
            </a:r>
          </a:p>
          <a:p>
            <a:pPr marL="231775" lvl="0" indent="-231775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Calibri" pitchFamily="34" charset="0"/>
              </a:rPr>
              <a:t>Use Mathematics &amp; Computational Thinking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62421" y="2946144"/>
            <a:ext cx="5061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Evaluate Information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2000" b="1" dirty="0">
                <a:latin typeface="Calibri" pitchFamily="34" charset="0"/>
              </a:rPr>
              <a:t>Analyze Data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Use Mathematics and Computational Thinking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Construct Explanations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/Solve Problems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Developing Arguments from Evidence 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66FF"/>
                </a:solidFill>
                <a:latin typeface="Calibri" pitchFamily="34" charset="0"/>
                <a:cs typeface="Times New Roman" pitchFamily="18" charset="0"/>
              </a:rPr>
              <a:t>Use Models to Predict &amp; Develop  Evidence</a:t>
            </a:r>
            <a:endParaRPr lang="en-US" sz="2000" dirty="0" smtClean="0">
              <a:solidFill>
                <a:srgbClr val="3366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63217" y="5595899"/>
            <a:ext cx="48141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lvl="0" indent="-173038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Communicate Information</a:t>
            </a:r>
          </a:p>
          <a:p>
            <a:pPr marL="173038" lvl="0" indent="-173038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Using Argue from Evidence (written/oral)</a:t>
            </a:r>
          </a:p>
          <a:p>
            <a:pPr marL="173038" lvl="0" indent="-173038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3366FF"/>
                </a:solidFill>
                <a:latin typeface="Calibri" pitchFamily="34" charset="0"/>
              </a:rPr>
              <a:t>Use Models to Communicate</a:t>
            </a:r>
            <a:endParaRPr lang="en-US" sz="2000" dirty="0">
              <a:solidFill>
                <a:srgbClr val="3366FF"/>
              </a:solidFill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141141" y="757852"/>
            <a:ext cx="506" cy="5960189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09112" y="6339426"/>
            <a:ext cx="14332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</a:t>
            </a:r>
            <a:r>
              <a:rPr lang="en-US" sz="1400" dirty="0" err="1" smtClean="0"/>
              <a:t>Moulding</a:t>
            </a:r>
            <a:r>
              <a:rPr lang="en-US" sz="1400" dirty="0" smtClean="0"/>
              <a:t>, 2012)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46664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ience_performance_template_n-pemstl_word.rtf [Read-Only]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4" t="21757" r="66066" b="10616"/>
          <a:stretch/>
        </p:blipFill>
        <p:spPr>
          <a:xfrm>
            <a:off x="0" y="0"/>
            <a:ext cx="5374543" cy="670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987465">
            <a:off x="2807094" y="2464093"/>
            <a:ext cx="5655972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Lesson Plan Idea Template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923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edicting Motion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57" t="16628" r="26004" b="2344"/>
          <a:stretch/>
        </p:blipFill>
        <p:spPr>
          <a:xfrm>
            <a:off x="228600" y="17334"/>
            <a:ext cx="5410200" cy="6840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418546">
            <a:off x="4793974" y="1219200"/>
            <a:ext cx="4357283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Sample Lesson Plan Idea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975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384</Words>
  <Application>Microsoft Office PowerPoint</Application>
  <PresentationFormat>On-screen Show (4:3)</PresentationFormat>
  <Paragraphs>89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Seven Essential Skills for  Today’s Students </vt:lpstr>
      <vt:lpstr>PowerPoint Presentation</vt:lpstr>
      <vt:lpstr>PowerPoint Presentation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Terry - Division of Program Standards</dc:creator>
  <cp:lastModifiedBy>dwaggon</cp:lastModifiedBy>
  <cp:revision>32</cp:revision>
  <dcterms:created xsi:type="dcterms:W3CDTF">2014-10-15T13:16:53Z</dcterms:created>
  <dcterms:modified xsi:type="dcterms:W3CDTF">2014-10-15T23:54:13Z</dcterms:modified>
</cp:coreProperties>
</file>