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2E2A8F-A00C-4A71-8C97-91C7CCBA0D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young@boyle.kyschools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Tips for District-Wide Success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Boyle County Schools</a:t>
            </a:r>
            <a:endParaRPr lang="en-US" sz="4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Keys For Implementation Across The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7)  Walk-Through Form (Mirrors the Blueprint)</a:t>
            </a:r>
          </a:p>
          <a:p>
            <a:pPr>
              <a:buNone/>
            </a:pPr>
            <a:r>
              <a:rPr lang="en-US" dirty="0" smtClean="0"/>
              <a:t>8)  Curriculum Binder Work Every Summer</a:t>
            </a:r>
          </a:p>
          <a:p>
            <a:pPr marL="514350" indent="-514350">
              <a:buNone/>
            </a:pPr>
            <a:r>
              <a:rPr lang="en-US" dirty="0" smtClean="0"/>
              <a:t>  9)  Blueprint Item Tip Sheets</a:t>
            </a:r>
          </a:p>
          <a:p>
            <a:pPr marL="514350" indent="-514350">
              <a:buNone/>
            </a:pPr>
            <a:r>
              <a:rPr lang="en-US" dirty="0" smtClean="0"/>
              <a:t>10)  All teachers trained in how to write MC questions to assess high level verbs</a:t>
            </a:r>
          </a:p>
          <a:p>
            <a:pPr marL="514350" indent="-514350">
              <a:buNone/>
            </a:pPr>
            <a:r>
              <a:rPr lang="en-US" dirty="0" smtClean="0"/>
              <a:t> 11)  Grow Your Own Instructional Leadership program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Proof of Success </a:t>
            </a:r>
            <a:r>
              <a:rPr lang="en-US" dirty="0" smtClean="0"/>
              <a:t>– Incredible parallel between teacher level of Blueprint implementation and level of student achievement (KPREP, MAP, etc.)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David Young</a:t>
            </a:r>
          </a:p>
          <a:p>
            <a:pPr>
              <a:buNone/>
            </a:pPr>
            <a:r>
              <a:rPr lang="en-US" dirty="0" smtClean="0"/>
              <a:t>Boyle County Schools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David.young@boyle.kyschools.us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(859) 236-6634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Boyle County Schools - District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Location</a:t>
            </a:r>
            <a:r>
              <a:rPr lang="en-US" dirty="0" smtClean="0"/>
              <a:t>:  Danville, KY</a:t>
            </a:r>
          </a:p>
          <a:p>
            <a:pPr>
              <a:buNone/>
            </a:pPr>
            <a:r>
              <a:rPr lang="en-US" b="1" dirty="0" smtClean="0"/>
              <a:t>Schools</a:t>
            </a:r>
            <a:r>
              <a:rPr lang="en-US" dirty="0" smtClean="0"/>
              <a:t>:  Woodlawn Elementary, Junction City Elementary, Perryville Elementary, Boyle County Middle School, Boyle County High School</a:t>
            </a:r>
          </a:p>
          <a:p>
            <a:pPr>
              <a:buNone/>
            </a:pPr>
            <a:r>
              <a:rPr lang="en-US" b="1" dirty="0" smtClean="0"/>
              <a:t>Number of Students</a:t>
            </a:r>
            <a:r>
              <a:rPr lang="en-US" dirty="0" smtClean="0"/>
              <a:t>:  2650</a:t>
            </a:r>
          </a:p>
          <a:p>
            <a:pPr>
              <a:buNone/>
            </a:pPr>
            <a:r>
              <a:rPr lang="en-US" b="1" dirty="0" smtClean="0"/>
              <a:t>KPREP District Ranking</a:t>
            </a:r>
            <a:r>
              <a:rPr lang="en-US" dirty="0" smtClean="0"/>
              <a:t>:  9</a:t>
            </a:r>
            <a:r>
              <a:rPr lang="en-US" baseline="30000" dirty="0" smtClean="0"/>
              <a:t>th </a:t>
            </a:r>
            <a:r>
              <a:rPr lang="en-US" dirty="0" smtClean="0"/>
              <a:t> (One of 4 school districts with all schools proficient or distinguished)</a:t>
            </a:r>
          </a:p>
          <a:p>
            <a:pPr>
              <a:buNone/>
            </a:pPr>
            <a:r>
              <a:rPr lang="en-US" b="1" dirty="0" smtClean="0"/>
              <a:t>Label</a:t>
            </a:r>
            <a:r>
              <a:rPr lang="en-US" dirty="0" smtClean="0"/>
              <a:t>:  District of Distinction 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Boyle County Blueprint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**The power is not in what it says as much as how it was created – Boyle County Leadership Academy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Boyle County Leadership </a:t>
            </a:r>
            <a:br>
              <a:rPr lang="en-US" dirty="0" smtClean="0"/>
            </a:br>
            <a:r>
              <a:rPr lang="en-US" dirty="0" smtClean="0"/>
              <a:t>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in response to “pockets of excellence      throughout the district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 types of activities engaged in by BCLA:</a:t>
            </a:r>
          </a:p>
          <a:p>
            <a:pPr marL="514350" indent="-514350">
              <a:buAutoNum type="arabicParenR"/>
            </a:pPr>
            <a:r>
              <a:rPr lang="en-US" dirty="0" smtClean="0"/>
              <a:t>Monthly sessions designed to build a foundation of common knowledge </a:t>
            </a:r>
          </a:p>
          <a:p>
            <a:pPr marL="514350" indent="-514350">
              <a:buAutoNum type="arabicParenR"/>
            </a:pPr>
            <a:r>
              <a:rPr lang="en-US" dirty="0" smtClean="0"/>
              <a:t>Visits to high-performing schools</a:t>
            </a:r>
          </a:p>
          <a:p>
            <a:pPr marL="514350" indent="-514350">
              <a:buAutoNum type="arabicParenR"/>
            </a:pPr>
            <a:r>
              <a:rPr lang="en-US" dirty="0" smtClean="0"/>
              <a:t>Guest speaker presentations (Leslie Robertson, Ken Mattingly, Alisa Berger)</a:t>
            </a:r>
          </a:p>
          <a:p>
            <a:pPr marL="514350" indent="-514350">
              <a:buAutoNum type="arabicParenR"/>
            </a:pPr>
            <a:r>
              <a:rPr lang="en-US" dirty="0" smtClean="0"/>
              <a:t>Sharing of ideas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Boyle County Leadership Academy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Job Duties of BCLA Teams:</a:t>
            </a:r>
          </a:p>
          <a:p>
            <a:pPr marL="514350" indent="-514350">
              <a:buAutoNum type="arabicParenR"/>
            </a:pPr>
            <a:r>
              <a:rPr lang="en-US" dirty="0" smtClean="0"/>
              <a:t>Assess the school’s proficiency in critical areas (safety, instruction, etc.) and make action plans for change 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the school’s CSIP</a:t>
            </a:r>
          </a:p>
          <a:p>
            <a:pPr marL="514350" indent="-514350">
              <a:buAutoNum type="arabicParenR"/>
            </a:pPr>
            <a:r>
              <a:rPr lang="en-US" dirty="0" smtClean="0"/>
              <a:t>Representatives from each school’s BCLA team wrote the Blueprint (near the end of Year 2)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Blueprint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through this lens:  “What should we guarantee to every child regardless of classroom?”</a:t>
            </a:r>
          </a:p>
          <a:p>
            <a:r>
              <a:rPr lang="en-US" dirty="0" smtClean="0"/>
              <a:t>Contains commitments for leaders and teachers </a:t>
            </a:r>
          </a:p>
          <a:p>
            <a:r>
              <a:rPr lang="en-US" dirty="0" smtClean="0"/>
              <a:t>The 7 bullets that relate to classroom instruction guide everything we do (PD, etc.)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 Classroom Bullets From The Blueprint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Student Work Analysis </a:t>
            </a:r>
            <a:r>
              <a:rPr lang="en-US" dirty="0" smtClean="0"/>
              <a:t>– Done in schools by principals with teachers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Best First Time Teaching </a:t>
            </a:r>
            <a:r>
              <a:rPr lang="en-US" dirty="0" smtClean="0"/>
              <a:t>– All staff trained on “Steps In An Ideal Lesson” and walk-through form reflects the Blueprint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Learning Targets </a:t>
            </a:r>
            <a:r>
              <a:rPr lang="en-US" dirty="0" smtClean="0"/>
              <a:t>– The foundation for everything we do, they MUST be written correctly as defined by our system (major connection here to CASL)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 Classroom Bullets From The Blueprint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Active Student Engagement </a:t>
            </a:r>
            <a:r>
              <a:rPr lang="en-US" dirty="0" smtClean="0"/>
              <a:t>– All teachers are </a:t>
            </a:r>
            <a:r>
              <a:rPr lang="en-US" dirty="0" err="1" smtClean="0"/>
              <a:t>Kagan</a:t>
            </a:r>
            <a:r>
              <a:rPr lang="en-US" dirty="0" smtClean="0"/>
              <a:t> trained and walk-through form reflects specific numbers for active engagement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Formative Assessment (Flashbacks and Exit Slips) </a:t>
            </a:r>
            <a:r>
              <a:rPr lang="en-US" dirty="0" smtClean="0"/>
              <a:t>–  A formative assessment is expected at the end of every lesson and congruence between target, student work, and exit slip is expected in every walk-through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Common Benchmark Assessments (Unit and Nine Week)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Every question is tied to a learning target, congruence is expected, and is quality controlled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Planning for Intervention or Enrichment </a:t>
            </a:r>
            <a:r>
              <a:rPr lang="en-US" dirty="0" smtClean="0"/>
              <a:t>– Review Fridays, Accelerated Pathways, Mega Block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Keys For Blueprint Implementation Across the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Curriculum Binder Work Done In Teams By The Teachers (Creates Content Experts) </a:t>
            </a:r>
          </a:p>
          <a:p>
            <a:pPr marL="514350" indent="-514350">
              <a:buAutoNum type="arabicParenR"/>
            </a:pPr>
            <a:r>
              <a:rPr lang="en-US" dirty="0" smtClean="0"/>
              <a:t>Quality Control Process (#1 Key)</a:t>
            </a:r>
          </a:p>
          <a:p>
            <a:pPr marL="514350" indent="-514350">
              <a:buAutoNum type="arabicParenR"/>
            </a:pPr>
            <a:r>
              <a:rPr lang="en-US" dirty="0" smtClean="0"/>
              <a:t>Boyle County Teacher Academy</a:t>
            </a:r>
          </a:p>
          <a:p>
            <a:pPr marL="514350" indent="-514350">
              <a:buAutoNum type="arabicParenR"/>
            </a:pPr>
            <a:r>
              <a:rPr lang="en-US" dirty="0" smtClean="0"/>
              <a:t>CIA Meetings (Curriculum, Instruction, and Assessment)</a:t>
            </a:r>
          </a:p>
          <a:p>
            <a:pPr marL="514350" indent="-514350">
              <a:buAutoNum type="arabicParenR"/>
            </a:pPr>
            <a:r>
              <a:rPr lang="en-US" dirty="0" smtClean="0"/>
              <a:t>All Teachers Trained In All Blueprint Items</a:t>
            </a:r>
          </a:p>
          <a:p>
            <a:pPr marL="514350" indent="-514350">
              <a:buAutoNum type="arabicParenR"/>
            </a:pPr>
            <a:r>
              <a:rPr lang="en-US" dirty="0" smtClean="0"/>
              <a:t>Boyle County Leadership Academy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658</TotalTime>
  <Words>560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Tips for District-Wide Success</vt:lpstr>
      <vt:lpstr>Boyle County Schools - District Information</vt:lpstr>
      <vt:lpstr>The Boyle County Blueprint for Success</vt:lpstr>
      <vt:lpstr>Boyle County Leadership  Academy</vt:lpstr>
      <vt:lpstr>Boyle County Leadership Academy (Continued)</vt:lpstr>
      <vt:lpstr>Back To The Blueprint</vt:lpstr>
      <vt:lpstr>7 Classroom Bullets From The Blueprint</vt:lpstr>
      <vt:lpstr>7 Classroom Bullets From The Blueprint (Continued)</vt:lpstr>
      <vt:lpstr>Keys For Blueprint Implementation Across the District</vt:lpstr>
      <vt:lpstr>Keys For Implementation Across The District</vt:lpstr>
      <vt:lpstr>Questions and Contact Info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Boyle County Schools</dc:title>
  <dc:creator>Young, David</dc:creator>
  <cp:lastModifiedBy>Young, David</cp:lastModifiedBy>
  <cp:revision>6</cp:revision>
  <dcterms:created xsi:type="dcterms:W3CDTF">2013-03-18T01:19:27Z</dcterms:created>
  <dcterms:modified xsi:type="dcterms:W3CDTF">2013-03-20T12:24:54Z</dcterms:modified>
</cp:coreProperties>
</file>